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346" r:id="rId2"/>
    <p:sldId id="860" r:id="rId3"/>
    <p:sldId id="1087" r:id="rId4"/>
    <p:sldId id="843" r:id="rId5"/>
    <p:sldId id="842" r:id="rId6"/>
    <p:sldId id="847" r:id="rId7"/>
    <p:sldId id="1085" r:id="rId8"/>
    <p:sldId id="863" r:id="rId9"/>
    <p:sldId id="848" r:id="rId10"/>
    <p:sldId id="1088" r:id="rId11"/>
    <p:sldId id="1086" r:id="rId12"/>
    <p:sldId id="849" r:id="rId13"/>
    <p:sldId id="850" r:id="rId14"/>
    <p:sldId id="853" r:id="rId15"/>
    <p:sldId id="854" r:id="rId16"/>
    <p:sldId id="856" r:id="rId17"/>
    <p:sldId id="857" r:id="rId18"/>
    <p:sldId id="858" r:id="rId19"/>
    <p:sldId id="85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84" userDrawn="1">
          <p15:clr>
            <a:srgbClr val="A4A3A4"/>
          </p15:clr>
        </p15:guide>
        <p15:guide id="2" orient="horz" pos="1368" userDrawn="1">
          <p15:clr>
            <a:srgbClr val="A4A3A4"/>
          </p15:clr>
        </p15:guide>
        <p15:guide id="3" orient="horz" pos="22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ily Grossman" initials="EG" lastIdx="58" clrIdx="0"/>
  <p:cmAuthor id="2" name="Emily Grossman" initials="EG [2]" lastIdx="1" clrIdx="1"/>
  <p:cmAuthor id="3" name="Emily Grossman" initials="EG [3]" lastIdx="1" clrIdx="2"/>
  <p:cmAuthor id="4" name="Emily Grossman" initials="EG [4]" lastIdx="1" clrIdx="3"/>
  <p:cmAuthor id="5" name="Emily Grossman" initials="EG [5]" lastIdx="1" clrIdx="4"/>
  <p:cmAuthor id="6" name="Emily Grossman" initials="EG [6]" lastIdx="1" clrIdx="5"/>
  <p:cmAuthor id="7" name="Emily Grossman" initials="EG [7]" lastIdx="1" clrIdx="6"/>
  <p:cmAuthor id="8" name="Emily Grossman" initials="EG [8]" lastIdx="1" clrIdx="7"/>
  <p:cmAuthor id="9" name="Emily Grossman" initials="EG [9]" lastIdx="1" clrIdx="8"/>
  <p:cmAuthor id="10" name="Emily Grossman" initials="EG [10]" lastIdx="0" clrIdx="9"/>
  <p:cmAuthor id="11" name="Emily Grossman" initials="EG [11]" lastIdx="1" clrIdx="10"/>
  <p:cmAuthor id="12" name="Rachel Murphy" initials="RM" lastIdx="2" clrIdx="11">
    <p:extLst>
      <p:ext uri="{19B8F6BF-5375-455C-9EA6-DF929625EA0E}">
        <p15:presenceInfo xmlns:p15="http://schemas.microsoft.com/office/powerpoint/2012/main" userId="6c3ed22f-1ce1-4167-9a45-111a561ffc5f" providerId="Windows Live"/>
      </p:ext>
    </p:extLst>
  </p:cmAuthor>
  <p:cmAuthor id="13" name="Microsoft Office User" initials="MOU" lastIdx="1" clrIdx="12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B27F"/>
    <a:srgbClr val="30A674"/>
    <a:srgbClr val="B19019"/>
    <a:srgbClr val="663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3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68" y="176"/>
      </p:cViewPr>
      <p:guideLst>
        <p:guide pos="3984"/>
        <p:guide orient="horz" pos="1368"/>
        <p:guide orient="horz" pos="2260"/>
      </p:guideLst>
    </p:cSldViewPr>
  </p:slid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121" d="100"/>
        <a:sy n="121" d="100"/>
      </p:scale>
      <p:origin x="0" y="0"/>
    </p:cViewPr>
  </p:sorterViewPr>
  <p:notesViewPr>
    <p:cSldViewPr snapToGrid="0" snapToObjects="1">
      <p:cViewPr varScale="1">
        <p:scale>
          <a:sx n="119" d="100"/>
          <a:sy n="119" d="100"/>
        </p:scale>
        <p:origin x="392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>
                <a:latin typeface="Brandon Grotesque" panose="020B0503020203060202" pitchFamily="34" charset="77"/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9B-064B-9517-09070AE8F0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69B-064B-9517-09070AE8F0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69B-064B-9517-09070AE8F0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42962272"/>
        <c:axId val="1243042288"/>
      </c:barChart>
      <c:catAx>
        <c:axId val="1242962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randon Grotesque" panose="020B0503020203060202" pitchFamily="34" charset="77"/>
                <a:ea typeface="+mn-ea"/>
                <a:cs typeface="+mn-cs"/>
              </a:defRPr>
            </a:pPr>
            <a:endParaRPr lang="en-US"/>
          </a:p>
        </c:txPr>
        <c:crossAx val="1243042288"/>
        <c:crosses val="autoZero"/>
        <c:auto val="1"/>
        <c:lblAlgn val="ctr"/>
        <c:lblOffset val="100"/>
        <c:noMultiLvlLbl val="0"/>
      </c:catAx>
      <c:valAx>
        <c:axId val="1243042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2962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Brandon Grotesque" panose="020B0503020203060202" pitchFamily="34" charset="77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>
                <a:latin typeface="Brandon Grotesque" panose="020B0503020203060202" pitchFamily="34" charset="77"/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9B-064B-9517-09070AE8F0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69B-064B-9517-09070AE8F0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69B-064B-9517-09070AE8F0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Brandon Grotesque" panose="020B0503020203060202" pitchFamily="34" charset="77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427E3B-5FC1-C94F-9B07-4B15B9DC81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F27463-B58B-6740-90FB-0A9DD5EF22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4A84F-215E-004C-9BCA-BC9411D9928D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39A57-F036-CE43-B4DF-20253B095D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BDDE2-5406-9240-9C25-5F6F21FA220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6179F5-63A8-F84E-A821-4CC402EFA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94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F4631A-8452-FE4A-AA64-72F722F296A8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53D91B-D0F9-814D-A6B6-CA316CF4A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14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53D91B-D0F9-814D-A6B6-CA316CF4A9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183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//Users/emilygrossman/Box%20Sync/INK%20Docs/Work%20Resources/Brand/Rebrand%202016-2017/Visual%20RePositioning/PowerPoint/PPT_Background.png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file:////Users/emilygrossman/Box%20Sync/INK%20Docs/Work%20Resources/Brand/Rebrand%202016-2017/Visual%20RePositioning/PowerPoint/PPT_LightBackground.png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file:////Users/emilygrossman/Box%20Sync/INK%20Docs/Work%20Resources/Brand/Rebrand%202016-2017/Visual%20RePositioning/PowerPoint/PPT_Background.png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file:////Users/emilygrossman/Box%20Sync/INK%20Docs/Work%20Resources/Brand/Rebrand%202016-2017/Visual%20RePositioning/PowerPoint/PPT_LightBackground.png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file:////Users/emilygrossman/Box%20Sync/INK%20Docs/Work%20Resources/Brand/Rebrand%202016-2017/Visual%20RePositioning/PowerPoint/PPT_LightBackground.png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">
    <p:bg>
      <p:bgPr>
        <a:blipFill dpi="0" rotWithShape="1">
          <a:blip r:embed="rId2" r:link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5833641"/>
            <a:ext cx="12192000" cy="102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spc="50" baseline="0" dirty="0">
              <a:solidFill>
                <a:schemeClr val="accent1"/>
              </a:solidFill>
              <a:latin typeface="League Gothic" pitchFamily="2" charset="77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1046" y="1285387"/>
            <a:ext cx="4769907" cy="317817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AE8DF56-1E9F-8345-8974-F6EEC271BF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5824" y="6185584"/>
            <a:ext cx="5340350" cy="320473"/>
          </a:xfrm>
        </p:spPr>
        <p:txBody>
          <a:bodyPr anchor="t"/>
          <a:lstStyle>
            <a:lvl1pPr marL="0" marR="0" indent="0" algn="ctr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DECK TITLE HERE  |  00.00.19</a:t>
            </a:r>
          </a:p>
        </p:txBody>
      </p:sp>
    </p:spTree>
    <p:extLst>
      <p:ext uri="{BB962C8B-B14F-4D97-AF65-F5344CB8AC3E}">
        <p14:creationId xmlns:p14="http://schemas.microsoft.com/office/powerpoint/2010/main" val="3591859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 Pag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14501446" y="3047030"/>
            <a:ext cx="2743200" cy="365125"/>
          </a:xfrm>
        </p:spPr>
        <p:txBody>
          <a:bodyPr/>
          <a:lstStyle/>
          <a:p>
            <a:fld id="{0EE3514B-1335-C741-91D5-0A5C123C5764}" type="datetime1">
              <a:rPr lang="en-US" smtClean="0"/>
              <a:t>10/7/19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B6D544-D3DF-BD4D-B394-EC47BDCDBA54}"/>
              </a:ext>
            </a:extLst>
          </p:cNvPr>
          <p:cNvSpPr/>
          <p:nvPr userDrawn="1"/>
        </p:nvSpPr>
        <p:spPr>
          <a:xfrm>
            <a:off x="0" y="0"/>
            <a:ext cx="12192000" cy="2856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ADD309-E07A-1A4C-950B-F26D31909996}"/>
              </a:ext>
            </a:extLst>
          </p:cNvPr>
          <p:cNvSpPr/>
          <p:nvPr userDrawn="1"/>
        </p:nvSpPr>
        <p:spPr>
          <a:xfrm>
            <a:off x="296881" y="1876301"/>
            <a:ext cx="11614069" cy="1282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52EE148-3E0A-114A-A11D-76A0CF1594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0848"/>
            <a:ext cx="4366846" cy="1131782"/>
          </a:xfrm>
        </p:spPr>
        <p:txBody>
          <a:bodyPr anchor="ctr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LEAGUE</a:t>
            </a:r>
            <a:br>
              <a:rPr lang="en-US" dirty="0"/>
            </a:br>
            <a:r>
              <a:rPr lang="en-US" dirty="0"/>
              <a:t>GOTHIC 44PT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873F6E7-81BB-1C41-8EF3-2FAE59E01A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90194" y="400848"/>
            <a:ext cx="5984881" cy="1010473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Highlight Text Brandon Grotesque 16pt Regular Highlight Text Brandon Grotesque 16pt Regular Highlight Text Brandon Grotesque 16pt Regular Highlight Text Brandon Grotesque 16pt Regular Highlight Text Brandon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3B3-B36C-9949-AF59-45D806368E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2141538"/>
            <a:ext cx="7696200" cy="39163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Text Brandon Grotesque 20pt Regular</a:t>
            </a:r>
          </a:p>
        </p:txBody>
      </p:sp>
    </p:spTree>
    <p:extLst>
      <p:ext uri="{BB962C8B-B14F-4D97-AF65-F5344CB8AC3E}">
        <p14:creationId xmlns:p14="http://schemas.microsoft.com/office/powerpoint/2010/main" val="1373871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ighlight Page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14501446" y="3047030"/>
            <a:ext cx="2743200" cy="365125"/>
          </a:xfrm>
        </p:spPr>
        <p:txBody>
          <a:bodyPr/>
          <a:lstStyle/>
          <a:p>
            <a:fld id="{0EE3514B-1335-C741-91D5-0A5C123C5764}" type="datetime1">
              <a:rPr lang="en-US" smtClean="0"/>
              <a:t>10/7/19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B6D544-D3DF-BD4D-B394-EC47BDCDBA54}"/>
              </a:ext>
            </a:extLst>
          </p:cNvPr>
          <p:cNvSpPr/>
          <p:nvPr userDrawn="1"/>
        </p:nvSpPr>
        <p:spPr>
          <a:xfrm>
            <a:off x="0" y="0"/>
            <a:ext cx="12192000" cy="2856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ADD309-E07A-1A4C-950B-F26D31909996}"/>
              </a:ext>
            </a:extLst>
          </p:cNvPr>
          <p:cNvSpPr/>
          <p:nvPr userDrawn="1"/>
        </p:nvSpPr>
        <p:spPr>
          <a:xfrm>
            <a:off x="296881" y="1876301"/>
            <a:ext cx="11614069" cy="1282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52EE148-3E0A-114A-A11D-76A0CF1594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0848"/>
            <a:ext cx="4366846" cy="1131782"/>
          </a:xfrm>
        </p:spPr>
        <p:txBody>
          <a:bodyPr anchor="ctr"/>
          <a:lstStyle>
            <a:lvl1pPr>
              <a:lnSpc>
                <a:spcPct val="80000"/>
              </a:lnSpc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LEAGUE</a:t>
            </a:r>
            <a:br>
              <a:rPr lang="en-US" dirty="0"/>
            </a:br>
            <a:r>
              <a:rPr lang="en-US" dirty="0"/>
              <a:t>GOTHIC 44PT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3B3-B36C-9949-AF59-45D806368E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2141538"/>
            <a:ext cx="5415987" cy="3916362"/>
          </a:xfrm>
        </p:spPr>
        <p:txBody>
          <a:bodyPr/>
          <a:lstStyle>
            <a:lvl1pPr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Text Brandon Grotesque 20pt Regular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D437D82-DCC2-B244-B563-D0CD9F48EFC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280713" y="2141538"/>
            <a:ext cx="5415987" cy="39163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Text Brandon Grotesque 20pt Regular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D07B1BBA-BDD6-2D4A-9058-AFCF47E1593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90194" y="400848"/>
            <a:ext cx="5984881" cy="1010473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Highlight Text Brandon Grotesque 16pt Regular Highlight Text Brandon Grotesque 16pt Regular Highlight Text Brandon Grotesque 16pt Regular Highlight Text Brandon Grotesque 16pt Regular Highlight Text Brandon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81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 Page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B6D544-D3DF-BD4D-B394-EC47BDCDBA54}"/>
              </a:ext>
            </a:extLst>
          </p:cNvPr>
          <p:cNvSpPr/>
          <p:nvPr userDrawn="1"/>
        </p:nvSpPr>
        <p:spPr>
          <a:xfrm>
            <a:off x="0" y="0"/>
            <a:ext cx="12192000" cy="2856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ADD309-E07A-1A4C-950B-F26D31909996}"/>
              </a:ext>
            </a:extLst>
          </p:cNvPr>
          <p:cNvSpPr/>
          <p:nvPr userDrawn="1"/>
        </p:nvSpPr>
        <p:spPr>
          <a:xfrm>
            <a:off x="288965" y="1881616"/>
            <a:ext cx="11614069" cy="1282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52EE148-3E0A-114A-A11D-76A0CF1594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0848"/>
            <a:ext cx="4366846" cy="1131782"/>
          </a:xfrm>
        </p:spPr>
        <p:txBody>
          <a:bodyPr anchor="ctr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LEAGUE</a:t>
            </a:r>
            <a:br>
              <a:rPr lang="en-US" dirty="0"/>
            </a:br>
            <a:r>
              <a:rPr lang="en-US" dirty="0"/>
              <a:t>GOTHIC 44PT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3B3-B36C-9949-AF59-45D806368E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3047030"/>
            <a:ext cx="3535584" cy="300814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Copy Brandon Grotesque Regular 16pt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6973D32-DAF2-944A-B4BA-7E5833FF698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61116" y="3047030"/>
            <a:ext cx="3535584" cy="300814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Copy Brandon Grotesque Regular 16pt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EBF22E0-35AD-FF47-9A21-C93464C51FE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344482" y="3047030"/>
            <a:ext cx="3535584" cy="300814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Copy Brandon Grotesque Regular 16pt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6BD175-0A26-2845-BF2A-0A0859F22B4B}"/>
              </a:ext>
            </a:extLst>
          </p:cNvPr>
          <p:cNvCxnSpPr>
            <a:cxnSpLocks/>
          </p:cNvCxnSpPr>
          <p:nvPr userDrawn="1"/>
        </p:nvCxnSpPr>
        <p:spPr>
          <a:xfrm>
            <a:off x="533400" y="2885705"/>
            <a:ext cx="33349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C4AA1F8-148C-9F4E-8FE7-73BBC90E4A30}"/>
              </a:ext>
            </a:extLst>
          </p:cNvPr>
          <p:cNvCxnSpPr>
            <a:cxnSpLocks/>
          </p:cNvCxnSpPr>
          <p:nvPr userDrawn="1"/>
        </p:nvCxnSpPr>
        <p:spPr>
          <a:xfrm>
            <a:off x="4344482" y="2885705"/>
            <a:ext cx="33349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81E2B3F-1B5B-A54E-B3DE-4E954E111990}"/>
              </a:ext>
            </a:extLst>
          </p:cNvPr>
          <p:cNvCxnSpPr>
            <a:cxnSpLocks/>
          </p:cNvCxnSpPr>
          <p:nvPr userDrawn="1"/>
        </p:nvCxnSpPr>
        <p:spPr>
          <a:xfrm>
            <a:off x="8161116" y="2885705"/>
            <a:ext cx="33349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98DB2B0-AB31-4C48-8CF0-F89B27506E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6426" y="2178120"/>
            <a:ext cx="2430058" cy="571500"/>
          </a:xfrm>
        </p:spPr>
        <p:txBody>
          <a:bodyPr/>
          <a:lstStyle>
            <a:lvl1pPr>
              <a:lnSpc>
                <a:spcPct val="80000"/>
              </a:lnSpc>
              <a:defRPr sz="2400" cap="all" baseline="0">
                <a:latin typeface="League Gothic" pitchFamily="2" charset="77"/>
              </a:defRPr>
            </a:lvl1pPr>
          </a:lstStyle>
          <a:p>
            <a:pPr lvl="0"/>
            <a:r>
              <a:rPr lang="en-US" dirty="0"/>
              <a:t>Subtitle League Gothic 24pt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EC53DC35-3E01-C643-8DF5-DD5089C57C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4482" y="2178120"/>
            <a:ext cx="2430058" cy="571500"/>
          </a:xfrm>
        </p:spPr>
        <p:txBody>
          <a:bodyPr/>
          <a:lstStyle>
            <a:lvl1pPr>
              <a:lnSpc>
                <a:spcPct val="80000"/>
              </a:lnSpc>
              <a:defRPr sz="2400" cap="all" baseline="0">
                <a:latin typeface="League Gothic" pitchFamily="2" charset="77"/>
              </a:defRPr>
            </a:lvl1pPr>
          </a:lstStyle>
          <a:p>
            <a:pPr lvl="0"/>
            <a:r>
              <a:rPr lang="en-US" dirty="0"/>
              <a:t>Subtitle League Gothic 24pt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2D5787FB-2728-3641-BBAE-6E2933DD57E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51490" y="2178120"/>
            <a:ext cx="2430058" cy="571500"/>
          </a:xfrm>
        </p:spPr>
        <p:txBody>
          <a:bodyPr/>
          <a:lstStyle>
            <a:lvl1pPr>
              <a:lnSpc>
                <a:spcPct val="80000"/>
              </a:lnSpc>
              <a:defRPr sz="2400" cap="all" baseline="0">
                <a:latin typeface="League Gothic" pitchFamily="2" charset="77"/>
              </a:defRPr>
            </a:lvl1pPr>
          </a:lstStyle>
          <a:p>
            <a:pPr lvl="0"/>
            <a:r>
              <a:rPr lang="en-US" dirty="0"/>
              <a:t>Subtitle League Gothic 24pt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91D650F8-90C4-DA4A-8384-DEE15F06F5E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90194" y="400848"/>
            <a:ext cx="5984881" cy="1010473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Highlight Text Brandon Grotesque 16pt Regular Highlight Text Brandon Grotesque 16pt Regular Highlight Text Brandon Grotesque 16pt Regular Highlight Text Brandon Grotesque 16pt Regular Highlight Text Brandon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03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EF6223D-14E0-B744-A0C1-F2C6CBA87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17" y="365126"/>
            <a:ext cx="11191164" cy="849525"/>
          </a:xfrm>
        </p:spPr>
        <p:txBody>
          <a:bodyPr anchor="ctr"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League</a:t>
            </a:r>
            <a:br>
              <a:rPr lang="en-US" dirty="0"/>
            </a:br>
            <a:r>
              <a:rPr lang="en-US" dirty="0"/>
              <a:t>gothic 32pt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D72BE9E-252E-5C4F-94CB-F2298E11440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30352" y="1755648"/>
            <a:ext cx="7696200" cy="4305299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Copy Brandon Grotesque Regular 16pt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63F8C5-A4FB-A94F-976F-45ACB2ECEF85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League</a:t>
            </a:r>
            <a:br>
              <a:rPr lang="en-US" dirty="0"/>
            </a:br>
            <a:r>
              <a:rPr lang="en-US" dirty="0"/>
              <a:t>gothic 32pt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0352" y="1755648"/>
            <a:ext cx="5500858" cy="4305299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Copy Brandon Grotesque Regular 16pt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08923" y="1752601"/>
            <a:ext cx="5500858" cy="4305299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Copy Brandon Grotesque Regular 16pt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r>
              <a:rPr lang="en-US"/>
              <a:t>INK-CO.COM  |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0966F8-6E20-ED43-85D1-431DA6F2A214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1 Column w/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33400" y="1748645"/>
            <a:ext cx="5486075" cy="293916"/>
          </a:xfrm>
        </p:spPr>
        <p:txBody>
          <a:bodyPr anchor="ctr" anchorCtr="0"/>
          <a:lstStyle>
            <a:lvl1pPr marL="0" indent="0">
              <a:buNone/>
              <a:defRPr sz="2400" b="0" cap="all" baseline="0">
                <a:latin typeface="League Gothic" charset="0"/>
                <a:ea typeface="League Gothic" charset="0"/>
                <a:cs typeface="League Gothic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 League Gothic 24pt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199" y="1748645"/>
            <a:ext cx="5524501" cy="293916"/>
          </a:xfrm>
        </p:spPr>
        <p:txBody>
          <a:bodyPr anchor="ctr" anchorCtr="0"/>
          <a:lstStyle>
            <a:lvl1pPr marL="0" indent="0">
              <a:buNone/>
              <a:defRPr sz="2400" b="0" cap="all" baseline="0">
                <a:latin typeface="League Gothic" charset="0"/>
                <a:ea typeface="League Gothic" charset="0"/>
                <a:cs typeface="League Gothic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 League Gothic 24pt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139066"/>
            <a:ext cx="5524500" cy="391883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Copy Brandon Grotesque Regular 16pt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8CDADB9-3765-FB45-898B-8A78D1F609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17" y="365126"/>
            <a:ext cx="11191164" cy="849525"/>
          </a:xfr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League</a:t>
            </a:r>
            <a:br>
              <a:rPr lang="en-US" dirty="0"/>
            </a:br>
            <a:r>
              <a:rPr lang="en-US" dirty="0"/>
              <a:t>gothic 32pt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D142B1B-C6B3-CC4F-9714-B15EA5DC74C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30352" y="2139067"/>
            <a:ext cx="5500858" cy="391883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Copy Brandon Grotesque Regular 16pt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8126C4-5D6F-CF4E-8867-00EBF6E3E5C0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League</a:t>
            </a:r>
            <a:br>
              <a:rPr lang="en-US" dirty="0"/>
            </a:br>
            <a:r>
              <a:rPr lang="en-US" dirty="0"/>
              <a:t>gothic 32pt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312752" y="1704814"/>
            <a:ext cx="3587284" cy="435308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Copy Brandon Grotesque Regular 16pt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14765216" y="3082200"/>
            <a:ext cx="2743200" cy="365125"/>
          </a:xfrm>
        </p:spPr>
        <p:txBody>
          <a:bodyPr/>
          <a:lstStyle/>
          <a:p>
            <a:fld id="{5BB816F4-1AC8-3748-95D4-12DB8B98CB2C}" type="datetime1">
              <a:rPr lang="en-US" smtClean="0"/>
              <a:t>10/7/19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8092104" y="1704813"/>
            <a:ext cx="3587284" cy="435308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Copy Brandon Grotesque Regular 16pt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530352" y="1716773"/>
            <a:ext cx="3587284" cy="435308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Copy Brandon Grotesque Regular 16pt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r>
              <a:rPr lang="en-US"/>
              <a:t>INK-CO.COM  |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0E6949A-B29C-4747-9602-36BD91E41C4F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3 Column w/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Footer Placeholder 12"/>
          <p:cNvSpPr>
            <a:spLocks noGrp="1"/>
          </p:cNvSpPr>
          <p:nvPr>
            <p:ph type="ftr" sz="quarter" idx="16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74EA316-4FF7-1842-8B96-4EBA6F52D13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533401" y="1748645"/>
            <a:ext cx="3587284" cy="293916"/>
          </a:xfrm>
        </p:spPr>
        <p:txBody>
          <a:bodyPr anchor="ctr" anchorCtr="0"/>
          <a:lstStyle>
            <a:lvl1pPr marL="0" indent="0">
              <a:buNone/>
              <a:defRPr sz="2400" b="0" cap="all" baseline="0">
                <a:latin typeface="League Gothic" charset="0"/>
                <a:ea typeface="League Gothic" charset="0"/>
                <a:cs typeface="League Gothic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 League Gothic 24pt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5F14D8D8-EDF1-0241-8F6B-F916568F5EE1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533401" y="2139066"/>
            <a:ext cx="3587284" cy="391883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Copy Brandon Grotesque Regular 16pt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056DFF80-8758-8840-BA09-B07A8B748863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8098530" y="1748645"/>
            <a:ext cx="3587284" cy="293916"/>
          </a:xfrm>
        </p:spPr>
        <p:txBody>
          <a:bodyPr anchor="ctr" anchorCtr="0"/>
          <a:lstStyle>
            <a:lvl1pPr marL="0" indent="0">
              <a:buNone/>
              <a:defRPr sz="2400" b="0" cap="all" baseline="0">
                <a:latin typeface="League Gothic" charset="0"/>
                <a:ea typeface="League Gothic" charset="0"/>
                <a:cs typeface="League Gothic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 League Gothic 24pt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A78C9033-97EC-A048-8169-4BB6526CE09A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8098530" y="2139066"/>
            <a:ext cx="3587284" cy="391883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Copy Brandon Grotesque Regular 16pt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1C0B6B9A-7E04-DD45-BBE6-1A28D194DA9C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4302358" y="1748645"/>
            <a:ext cx="3587284" cy="293916"/>
          </a:xfrm>
        </p:spPr>
        <p:txBody>
          <a:bodyPr anchor="ctr" anchorCtr="0"/>
          <a:lstStyle>
            <a:lvl1pPr marL="0" indent="0">
              <a:buNone/>
              <a:defRPr sz="2400" b="0" cap="all" baseline="0">
                <a:latin typeface="League Gothic" charset="0"/>
                <a:ea typeface="League Gothic" charset="0"/>
                <a:cs typeface="League Gothic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 League Gothic 24pt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411244D2-246A-F54F-89E0-85C4A962091E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4302358" y="2139066"/>
            <a:ext cx="3587284" cy="391883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Copy Brandon Grotesque Regular 16pt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3D61897-E653-1D42-A782-04D35C2A1B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17" y="365126"/>
            <a:ext cx="11191164" cy="849525"/>
          </a:xfr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League</a:t>
            </a:r>
            <a:br>
              <a:rPr lang="en-US" dirty="0"/>
            </a:br>
            <a:r>
              <a:rPr lang="en-US" dirty="0"/>
              <a:t>gothic 32pt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33DA534-222E-7F4E-A0D7-8F3599CBBE4E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E492-2618-4A48-ADCE-48DA45E2E280}" type="datetime1">
              <a:rPr lang="en-US" smtClean="0"/>
              <a:t>10/7/19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A71B0FF-99EB-B943-8105-9061190151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17" y="365126"/>
            <a:ext cx="11191164" cy="849525"/>
          </a:xfr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League</a:t>
            </a:r>
            <a:br>
              <a:rPr lang="en-US" dirty="0"/>
            </a:br>
            <a:r>
              <a:rPr lang="en-US" dirty="0"/>
              <a:t>gothic 32pt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659D537-4B4F-944D-887E-FEF19E9A49AD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7EED8-4242-B743-B1ED-C655302AFCAD}" type="datetime1">
              <a:rPr lang="en-US" smtClean="0"/>
              <a:t>10/7/19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r>
              <a:rPr lang="en-US"/>
              <a:t>INK-CO.COM  |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Focus Light Pattern">
    <p:bg>
      <p:bgPr>
        <a:blipFill dpi="0" rotWithShape="1">
          <a:blip r:embed="rId2" r:link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158255" y="1524000"/>
            <a:ext cx="7887020" cy="3836893"/>
          </a:xfrm>
        </p:spPr>
        <p:txBody>
          <a:bodyPr anchor="ctr" anchorCtr="0"/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Highlight Text Brandon Grotesque 24pt Regular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ru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2702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Slide">
    <p:bg>
      <p:bgPr>
        <a:blipFill dpi="0" rotWithShape="1">
          <a:blip r:embed="rId2" r:link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226627" y="2884486"/>
            <a:ext cx="5738746" cy="1326704"/>
          </a:xfrm>
        </p:spPr>
        <p:txBody>
          <a:bodyPr anchor="ctr" anchorCtr="0"/>
          <a:lstStyle>
            <a:lvl1pPr marL="0" indent="0" algn="ctr">
              <a:lnSpc>
                <a:spcPct val="80000"/>
              </a:lnSpc>
              <a:buNone/>
              <a:defRPr sz="6000" cap="all" baseline="0">
                <a:solidFill>
                  <a:schemeClr val="bg1"/>
                </a:solidFill>
                <a:latin typeface="League Gothic" charset="0"/>
                <a:ea typeface="League Gothic" charset="0"/>
                <a:cs typeface="League Gothic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BREAK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6E8B8D-1F90-3E41-8005-E83BF197B9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722" b="722"/>
          <a:stretch/>
        </p:blipFill>
        <p:spPr>
          <a:xfrm>
            <a:off x="-1" y="0"/>
            <a:ext cx="1219080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AB8656A-E416-F540-BAD3-5CAF056BC051}"/>
              </a:ext>
            </a:extLst>
          </p:cNvPr>
          <p:cNvSpPr/>
          <p:nvPr userDrawn="1"/>
        </p:nvSpPr>
        <p:spPr>
          <a:xfrm>
            <a:off x="0" y="469726"/>
            <a:ext cx="6374295" cy="59185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381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1AEC1-A14E-D647-ADFE-F84E4271A20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33400" y="3371291"/>
            <a:ext cx="5340350" cy="1981571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Highlight Text Brandon Grotesque 20pt Regular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8CA07EC-89F6-6348-BAA1-6A8FF42BF4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1505133"/>
            <a:ext cx="5340350" cy="1297767"/>
          </a:xfrm>
        </p:spPr>
        <p:txBody>
          <a:bodyPr anchor="ctr"/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 dirty="0"/>
              <a:t>HEADLINE LEAGUE</a:t>
            </a:r>
            <a:br>
              <a:rPr lang="en-US" dirty="0"/>
            </a:br>
            <a:r>
              <a:rPr lang="en-US" dirty="0"/>
              <a:t>GOTHIC 60PT</a:t>
            </a:r>
          </a:p>
        </p:txBody>
      </p:sp>
    </p:spTree>
    <p:extLst>
      <p:ext uri="{BB962C8B-B14F-4D97-AF65-F5344CB8AC3E}">
        <p14:creationId xmlns:p14="http://schemas.microsoft.com/office/powerpoint/2010/main" val="716556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ighlight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543511-0C92-3540-BF92-4AE9A204801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30810" y="0"/>
            <a:ext cx="8237537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336FD39-7C47-094C-A11D-C9D97741F6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2656936"/>
            <a:ext cx="5340350" cy="3271699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Highlight Text Brandon Grotesque 20pt Regular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64E1B84-115F-9249-9D3E-3B573873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929352"/>
            <a:ext cx="5340350" cy="1151570"/>
          </a:xfrm>
        </p:spPr>
        <p:txBody>
          <a:bodyPr anchor="ctr"/>
          <a:lstStyle>
            <a:lvl1pPr>
              <a:lnSpc>
                <a:spcPct val="80000"/>
              </a:lnSpc>
              <a:defRPr sz="4400"/>
            </a:lvl1pPr>
          </a:lstStyle>
          <a:p>
            <a:r>
              <a:rPr lang="en-US" dirty="0"/>
              <a:t>HEADLINE LEAGUE</a:t>
            </a:r>
            <a:br>
              <a:rPr lang="en-US" dirty="0"/>
            </a:br>
            <a:r>
              <a:rPr lang="en-US" dirty="0"/>
              <a:t>GOTHIC 44PT</a:t>
            </a:r>
          </a:p>
        </p:txBody>
      </p:sp>
    </p:spTree>
    <p:extLst>
      <p:ext uri="{BB962C8B-B14F-4D97-AF65-F5344CB8AC3E}">
        <p14:creationId xmlns:p14="http://schemas.microsoft.com/office/powerpoint/2010/main" val="2665481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Focused Case Stud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FBF7D1E-A984-C846-9044-51874FAC7336}"/>
              </a:ext>
            </a:extLst>
          </p:cNvPr>
          <p:cNvSpPr/>
          <p:nvPr userDrawn="1"/>
        </p:nvSpPr>
        <p:spPr>
          <a:xfrm>
            <a:off x="0" y="0"/>
            <a:ext cx="637429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381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6406349-BF6C-1940-8687-E80EFBA162C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2468237"/>
            <a:ext cx="5340350" cy="3808575"/>
          </a:xfrm>
        </p:spPr>
        <p:txBody>
          <a:bodyPr/>
          <a:lstStyle>
            <a:lvl1pPr>
              <a:spcBef>
                <a:spcPts val="1600"/>
              </a:spcBef>
              <a:defRPr sz="16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Highlight Text Brandon Grotesque 16pt Regular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DF44BC7-4EC3-2D43-B530-7C11E4B934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6972" y="1152341"/>
            <a:ext cx="5340350" cy="816539"/>
          </a:xfrm>
        </p:spPr>
        <p:txBody>
          <a:bodyPr anchor="ctr"/>
          <a:lstStyle>
            <a:lvl1pPr>
              <a:lnSpc>
                <a:spcPct val="80000"/>
              </a:lnSpc>
              <a:defRPr sz="3200"/>
            </a:lvl1pPr>
          </a:lstStyle>
          <a:p>
            <a:r>
              <a:rPr lang="en-US" dirty="0"/>
              <a:t>HEADLINE LEAGUE</a:t>
            </a:r>
            <a:br>
              <a:rPr lang="en-US" dirty="0"/>
            </a:br>
            <a:r>
              <a:rPr lang="en-US" dirty="0"/>
              <a:t>GOTHIC 32pt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55E8AA-86A8-064B-B427-6328EF03799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7525" y="271463"/>
            <a:ext cx="2163763" cy="6889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7EC2C49-4728-5F40-8FBA-B5CADFCA2CF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59550" y="0"/>
            <a:ext cx="5632450" cy="6858000"/>
          </a:xfrm>
        </p:spPr>
        <p:txBody>
          <a:bodyPr/>
          <a:lstStyle/>
          <a:p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719EACA-E817-574D-BD7E-86230EB79D19}"/>
              </a:ext>
            </a:extLst>
          </p:cNvPr>
          <p:cNvCxnSpPr>
            <a:cxnSpLocks/>
          </p:cNvCxnSpPr>
          <p:nvPr userDrawn="1"/>
        </p:nvCxnSpPr>
        <p:spPr>
          <a:xfrm>
            <a:off x="533400" y="2214668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7122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ributed Quo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3EB7EE4-393F-2147-8EBD-DC3BB500822F}"/>
              </a:ext>
            </a:extLst>
          </p:cNvPr>
          <p:cNvSpPr txBox="1">
            <a:spLocks/>
          </p:cNvSpPr>
          <p:nvPr userDrawn="1"/>
        </p:nvSpPr>
        <p:spPr>
          <a:xfrm>
            <a:off x="442466" y="4157476"/>
            <a:ext cx="2274229" cy="7844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3440"/>
              </a:lnSpc>
              <a:spcBef>
                <a:spcPct val="0"/>
              </a:spcBef>
              <a:buNone/>
              <a:defRPr sz="3200" b="0" i="0" kern="1200" cap="all" baseline="0">
                <a:solidFill>
                  <a:schemeClr val="tx1"/>
                </a:solidFill>
                <a:latin typeface="League Gothic" charset="0"/>
                <a:ea typeface="League Gothic" charset="0"/>
                <a:cs typeface="League Gothic" charset="0"/>
              </a:defRPr>
            </a:lvl1pPr>
          </a:lstStyle>
          <a:p>
            <a:pPr>
              <a:lnSpc>
                <a:spcPct val="80000"/>
              </a:lnSpc>
            </a:pPr>
            <a:r>
              <a:rPr lang="en-US" sz="4400" dirty="0">
                <a:solidFill>
                  <a:schemeClr val="tx1"/>
                </a:solidFill>
              </a:rPr>
              <a:t>Attribution</a:t>
            </a:r>
            <a:br>
              <a:rPr lang="en-US" sz="4400" dirty="0"/>
            </a:br>
            <a:r>
              <a:rPr lang="en-US" sz="2000" cap="none" dirty="0">
                <a:solidFill>
                  <a:schemeClr val="tx2"/>
                </a:solidFill>
                <a:latin typeface="Brandon Grotesque" panose="020B0503020203060202" pitchFamily="34" charset="77"/>
              </a:rPr>
              <a:t>Job Title</a:t>
            </a:r>
            <a:endParaRPr lang="en-US" sz="2000" dirty="0">
              <a:solidFill>
                <a:schemeClr val="tx2"/>
              </a:solidFill>
              <a:latin typeface="Brandon Grotesque" panose="020B0503020203060202" pitchFamily="34" charset="77"/>
            </a:endParaRP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1A26205-E2D6-8D4F-B68F-5FC8534C9A5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33400" y="2164033"/>
            <a:ext cx="5340350" cy="1387475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Highlight Text Brandon Grotesque 20pt Regular</a:t>
            </a:r>
          </a:p>
        </p:txBody>
      </p:sp>
    </p:spTree>
    <p:extLst>
      <p:ext uri="{BB962C8B-B14F-4D97-AF65-F5344CB8AC3E}">
        <p14:creationId xmlns:p14="http://schemas.microsoft.com/office/powerpoint/2010/main" val="3902583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Pattern Text Slide">
    <p:bg>
      <p:bgPr>
        <a:blipFill dpi="0" rotWithShape="1">
          <a:blip r:embed="rId2" r:link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33400" y="3429000"/>
            <a:ext cx="7400042" cy="2373853"/>
          </a:xfrm>
        </p:spPr>
        <p:txBody>
          <a:bodyPr anchor="t" anchorCtr="0"/>
          <a:lstStyle>
            <a:lvl1pPr marL="0" indent="0" algn="l">
              <a:lnSpc>
                <a:spcPct val="112000"/>
              </a:lnSpc>
              <a:spcAft>
                <a:spcPts val="0"/>
              </a:spcAft>
              <a:buNone/>
              <a:defRPr sz="20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Highlight Text Brandon Grotesque 20pt Regular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9300455-6403-F047-B24F-3451F0224F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1762945"/>
            <a:ext cx="7400042" cy="1132054"/>
          </a:xfrm>
        </p:spPr>
        <p:txBody>
          <a:bodyPr anchor="t"/>
          <a:lstStyle>
            <a:lvl1pPr>
              <a:lnSpc>
                <a:spcPct val="80000"/>
              </a:lnSpc>
              <a:defRPr sz="4400"/>
            </a:lvl1pPr>
          </a:lstStyle>
          <a:p>
            <a:r>
              <a:rPr lang="en-US" dirty="0"/>
              <a:t>HEADLINE LEAGUE GOTHIC 44PT</a:t>
            </a:r>
            <a:br>
              <a:rPr lang="en-US" dirty="0"/>
            </a:br>
            <a:r>
              <a:rPr lang="en-US" dirty="0"/>
              <a:t>SECOND LINE GOES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335B9D-CC46-814A-ABAC-269509B9D730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33400" y="1246911"/>
            <a:ext cx="7400042" cy="240496"/>
          </a:xfrm>
        </p:spPr>
        <p:txBody>
          <a:bodyPr/>
          <a:lstStyle>
            <a:lvl1pPr>
              <a:defRPr sz="1400" b="1" cap="all" spc="7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EYEBROW BRANDON GROTESQUE 14PT</a:t>
            </a:r>
          </a:p>
        </p:txBody>
      </p:sp>
    </p:spTree>
    <p:extLst>
      <p:ext uri="{BB962C8B-B14F-4D97-AF65-F5344CB8AC3E}">
        <p14:creationId xmlns:p14="http://schemas.microsoft.com/office/powerpoint/2010/main" val="19148055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Pattern Highlight Slide">
    <p:bg>
      <p:bgPr>
        <a:blipFill dpi="0" rotWithShape="1">
          <a:blip r:embed="rId2" r:link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9300455-6403-F047-B24F-3451F0224F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3114599"/>
            <a:ext cx="8407400" cy="1291145"/>
          </a:xfrm>
        </p:spPr>
        <p:txBody>
          <a:bodyPr anchor="t"/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 dirty="0"/>
              <a:t>HEADLINE LEAGUE GOTHIC 60PT</a:t>
            </a:r>
            <a:br>
              <a:rPr lang="en-US" dirty="0"/>
            </a:br>
            <a:r>
              <a:rPr lang="en-US" dirty="0"/>
              <a:t>SECOND LINE GOES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335B9D-CC46-814A-ABAC-269509B9D730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33400" y="2313993"/>
            <a:ext cx="8407400" cy="226007"/>
          </a:xfrm>
        </p:spPr>
        <p:txBody>
          <a:bodyPr/>
          <a:lstStyle>
            <a:lvl1pPr>
              <a:defRPr sz="1400" b="1" cap="all" spc="7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EYEBROW BRANDON GROTESQUE 14PT</a:t>
            </a:r>
          </a:p>
        </p:txBody>
      </p:sp>
    </p:spTree>
    <p:extLst>
      <p:ext uri="{BB962C8B-B14F-4D97-AF65-F5344CB8AC3E}">
        <p14:creationId xmlns:p14="http://schemas.microsoft.com/office/powerpoint/2010/main" val="415989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8617" y="365126"/>
            <a:ext cx="11191164" cy="8495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en-US" dirty="0"/>
              <a:t>HEADLINE LEAGUE GOTHIC 32PT</a:t>
            </a:r>
            <a:br>
              <a:rPr lang="en-US" dirty="0"/>
            </a:br>
            <a:r>
              <a:rPr lang="en-US" dirty="0"/>
              <a:t>SECOND LINE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617" y="1514901"/>
            <a:ext cx="11191164" cy="455835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 has no bullet Brandon Grotesque Regular 20pt</a:t>
            </a:r>
          </a:p>
          <a:p>
            <a:pPr lvl="1"/>
            <a:r>
              <a:rPr lang="en-US" dirty="0"/>
              <a:t>Second level 16pt</a:t>
            </a:r>
          </a:p>
          <a:p>
            <a:pPr lvl="2"/>
            <a:r>
              <a:rPr lang="en-US" dirty="0"/>
              <a:t>Third level 12pt</a:t>
            </a:r>
          </a:p>
          <a:p>
            <a:pPr lvl="3"/>
            <a:r>
              <a:rPr lang="en-US" dirty="0"/>
              <a:t>Fourth level 12pt</a:t>
            </a:r>
          </a:p>
          <a:p>
            <a:pPr lvl="4"/>
            <a:r>
              <a:rPr lang="en-US" dirty="0"/>
              <a:t>Fifth level 10pt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34492" y="3205292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000" b="0" i="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fld id="{263529BB-A4D0-0A40-909C-90718E5BDFF2}" type="datetime1">
              <a:rPr lang="en-US" smtClean="0"/>
              <a:t>10/7/19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44732" y="6430577"/>
            <a:ext cx="1078769" cy="27089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000" b="0" i="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62538" y="6347514"/>
            <a:ext cx="888187" cy="428553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238782" y="6279274"/>
            <a:ext cx="1170977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</a:lstStyle>
          <a:p>
            <a:r>
              <a:rPr lang="en-US" dirty="0"/>
              <a:t>INK-CO.COM  |</a:t>
            </a:r>
          </a:p>
        </p:txBody>
      </p:sp>
    </p:spTree>
    <p:extLst>
      <p:ext uri="{BB962C8B-B14F-4D97-AF65-F5344CB8AC3E}">
        <p14:creationId xmlns:p14="http://schemas.microsoft.com/office/powerpoint/2010/main" val="82091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83" r:id="rId2"/>
    <p:sldLayoutId id="2147483686" r:id="rId3"/>
    <p:sldLayoutId id="2147483734" r:id="rId4"/>
    <p:sldLayoutId id="2147483739" r:id="rId5"/>
    <p:sldLayoutId id="2147483743" r:id="rId6"/>
    <p:sldLayoutId id="2147483744" r:id="rId7"/>
    <p:sldLayoutId id="2147483733" r:id="rId8"/>
    <p:sldLayoutId id="2147483746" r:id="rId9"/>
    <p:sldLayoutId id="2147483740" r:id="rId10"/>
    <p:sldLayoutId id="2147483732" r:id="rId11"/>
    <p:sldLayoutId id="2147483741" r:id="rId12"/>
    <p:sldLayoutId id="2147483662" r:id="rId13"/>
    <p:sldLayoutId id="2147483664" r:id="rId14"/>
    <p:sldLayoutId id="2147483665" r:id="rId15"/>
    <p:sldLayoutId id="2147483680" r:id="rId16"/>
    <p:sldLayoutId id="2147483681" r:id="rId17"/>
    <p:sldLayoutId id="2147483666" r:id="rId18"/>
    <p:sldLayoutId id="2147483667" r:id="rId19"/>
    <p:sldLayoutId id="2147483747" r:id="rId20"/>
  </p:sldLayoutIdLst>
  <p:hf hd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b="0" i="0" kern="1200" cap="all" baseline="0">
          <a:solidFill>
            <a:schemeClr val="tx1"/>
          </a:solidFill>
          <a:latin typeface="League Gothic" charset="0"/>
          <a:ea typeface="League Gothic" charset="0"/>
          <a:cs typeface="League Gothic" charset="0"/>
        </a:defRPr>
      </a:lvl1pPr>
    </p:titleStyle>
    <p:bodyStyle>
      <a:lvl1pPr marL="0" indent="0" algn="l" defTabSz="914400" rtl="0" eaLnBrk="1" latinLnBrk="0" hangingPunct="1">
        <a:lnSpc>
          <a:spcPct val="112000"/>
        </a:lnSpc>
        <a:spcBef>
          <a:spcPts val="1600"/>
        </a:spcBef>
        <a:spcAft>
          <a:spcPts val="0"/>
        </a:spcAft>
        <a:buFont typeface="Arial"/>
        <a:buNone/>
        <a:defRPr sz="2000" b="0" i="0" kern="1200" baseline="0">
          <a:solidFill>
            <a:schemeClr val="tx1"/>
          </a:solidFill>
          <a:latin typeface="Brandon Grotesque" charset="0"/>
          <a:ea typeface="Brandon Grotesque" charset="0"/>
          <a:cs typeface="Brandon Grotesque" charset="0"/>
        </a:defRPr>
      </a:lvl1pPr>
      <a:lvl2pPr marL="685800" indent="-228600" algn="l" defTabSz="914400" rtl="0" eaLnBrk="1" latinLnBrk="0" hangingPunct="1">
        <a:lnSpc>
          <a:spcPct val="112000"/>
        </a:lnSpc>
        <a:spcBef>
          <a:spcPts val="1600"/>
        </a:spcBef>
        <a:spcAft>
          <a:spcPts val="0"/>
        </a:spcAft>
        <a:buFont typeface="Arial"/>
        <a:buChar char="•"/>
        <a:defRPr sz="1600" b="0" i="0" kern="1200">
          <a:solidFill>
            <a:schemeClr val="tx1"/>
          </a:solidFill>
          <a:latin typeface="Brandon Grotesque" charset="0"/>
          <a:ea typeface="Brandon Grotesque" charset="0"/>
          <a:cs typeface="Brandon Grotesque" charset="0"/>
        </a:defRPr>
      </a:lvl2pPr>
      <a:lvl3pPr marL="1143000" indent="-228600" algn="l" defTabSz="914400" rtl="0" eaLnBrk="1" latinLnBrk="0" hangingPunct="1">
        <a:lnSpc>
          <a:spcPct val="112000"/>
        </a:lnSpc>
        <a:spcBef>
          <a:spcPts val="1600"/>
        </a:spcBef>
        <a:spcAft>
          <a:spcPts val="0"/>
        </a:spcAft>
        <a:buFont typeface="Arial"/>
        <a:buChar char="•"/>
        <a:defRPr sz="1200" b="0" i="0" kern="1200">
          <a:solidFill>
            <a:schemeClr val="tx1"/>
          </a:solidFill>
          <a:latin typeface="Brandon Grotesque" charset="0"/>
          <a:ea typeface="Brandon Grotesque" charset="0"/>
          <a:cs typeface="Brandon Grotesque" charset="0"/>
        </a:defRPr>
      </a:lvl3pPr>
      <a:lvl4pPr marL="1600200" indent="-228600" algn="l" defTabSz="914400" rtl="0" eaLnBrk="1" latinLnBrk="0" hangingPunct="1">
        <a:lnSpc>
          <a:spcPct val="112000"/>
        </a:lnSpc>
        <a:spcBef>
          <a:spcPts val="1600"/>
        </a:spcBef>
        <a:spcAft>
          <a:spcPts val="0"/>
        </a:spcAft>
        <a:buFont typeface="Arial"/>
        <a:buChar char="•"/>
        <a:defRPr sz="1200" b="0" i="0" kern="1200">
          <a:solidFill>
            <a:schemeClr val="tx1"/>
          </a:solidFill>
          <a:latin typeface="Brandon Grotesque" charset="0"/>
          <a:ea typeface="Brandon Grotesque" charset="0"/>
          <a:cs typeface="Brandon Grotesque" charset="0"/>
        </a:defRPr>
      </a:lvl4pPr>
      <a:lvl5pPr marL="2057400" indent="-228600" algn="l" defTabSz="914400" rtl="0" eaLnBrk="1" latinLnBrk="0" hangingPunct="1">
        <a:lnSpc>
          <a:spcPct val="112000"/>
        </a:lnSpc>
        <a:spcBef>
          <a:spcPts val="1600"/>
        </a:spcBef>
        <a:spcAft>
          <a:spcPts val="0"/>
        </a:spcAft>
        <a:buFont typeface="Arial"/>
        <a:buChar char="•"/>
        <a:defRPr sz="1000" b="0" i="0" kern="1200">
          <a:solidFill>
            <a:schemeClr val="tx1"/>
          </a:solidFill>
          <a:latin typeface="Brandon Grotesque" charset="0"/>
          <a:ea typeface="Brandon Grotesque" charset="0"/>
          <a:cs typeface="Brandon Grotesque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368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4248">
          <p15:clr>
            <a:srgbClr val="F26B43"/>
          </p15:clr>
        </p15:guide>
        <p15:guide id="5" pos="312">
          <p15:clr>
            <a:srgbClr val="F26B43"/>
          </p15:clr>
        </p15:guide>
        <p15:guide id="6" orient="horz" pos="240">
          <p15:clr>
            <a:srgbClr val="F26B43"/>
          </p15:clr>
        </p15:guide>
        <p15:guide id="7" orient="horz" pos="696">
          <p15:clr>
            <a:srgbClr val="F26B43"/>
          </p15:clr>
        </p15:guide>
        <p15:guide id="8" orient="horz" pos="960">
          <p15:clr>
            <a:srgbClr val="F26B43"/>
          </p15:clr>
        </p15:guide>
        <p15:guide id="9" orient="horz" pos="3816">
          <p15:clr>
            <a:srgbClr val="F26B43"/>
          </p15:clr>
        </p15:guide>
        <p15:guide id="11" pos="24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50EAF1A-CA66-F24D-9E62-B17C26F31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INK Template Deck | 04.19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F51135-86F8-C847-A5C7-34018D55582C}"/>
              </a:ext>
            </a:extLst>
          </p:cNvPr>
          <p:cNvSpPr txBox="1"/>
          <p:nvPr/>
        </p:nvSpPr>
        <p:spPr>
          <a:xfrm>
            <a:off x="7717971" y="27540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590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E80301-BB63-5E46-AFF3-E43B108E3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0AD13C-C640-5241-93FE-A0ED16E404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E54D46-EF45-4940-9BE1-A7FF0FC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Data</a:t>
            </a:r>
            <a:br>
              <a:rPr lang="en-US" dirty="0"/>
            </a:br>
            <a:r>
              <a:rPr lang="en-US" dirty="0"/>
              <a:t>Visualizations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047163A-D16D-744E-B1D4-B08F2A5F16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6449816"/>
              </p:ext>
            </p:extLst>
          </p:nvPr>
        </p:nvGraphicFramePr>
        <p:xfrm>
          <a:off x="518617" y="2026770"/>
          <a:ext cx="4887748" cy="32584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E8B843F-7F3D-6B4C-BE8B-F2CA6F381E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8689677"/>
              </p:ext>
            </p:extLst>
          </p:nvPr>
        </p:nvGraphicFramePr>
        <p:xfrm>
          <a:off x="6299308" y="2026770"/>
          <a:ext cx="4887748" cy="32584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8385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9D8FB-2510-BE45-AE89-C93173C23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" dirty="0"/>
              <a:t>sanctus est </a:t>
            </a:r>
            <a:r>
              <a:rPr lang="fr" dirty="0" err="1"/>
              <a:t>Lorem</a:t>
            </a:r>
            <a:br>
              <a:rPr lang="fr" dirty="0"/>
            </a:br>
            <a:r>
              <a:rPr lang="fr" dirty="0" err="1"/>
              <a:t>ipsum</a:t>
            </a:r>
            <a:r>
              <a:rPr lang="fr" dirty="0"/>
              <a:t> </a:t>
            </a:r>
            <a:r>
              <a:rPr lang="fr" dirty="0" err="1"/>
              <a:t>dolor</a:t>
            </a:r>
            <a:r>
              <a:rPr lang="fr" dirty="0"/>
              <a:t> </a:t>
            </a:r>
            <a:r>
              <a:rPr lang="fr" dirty="0" err="1"/>
              <a:t>sit</a:t>
            </a:r>
            <a:r>
              <a:rPr lang="fr" dirty="0"/>
              <a:t> </a:t>
            </a:r>
            <a:r>
              <a:rPr lang="fr" dirty="0" err="1"/>
              <a:t>amet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54550-784C-EC47-8700-5AA151AA4307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endParaRPr lang="en-US" dirty="0"/>
          </a:p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E6A9187-D83B-6644-862E-E7019610991E}"/>
              </a:ext>
            </a:extLst>
          </p:cNvPr>
          <p:cNvCxnSpPr>
            <a:cxnSpLocks/>
          </p:cNvCxnSpPr>
          <p:nvPr/>
        </p:nvCxnSpPr>
        <p:spPr>
          <a:xfrm>
            <a:off x="533400" y="2761525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513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7A7D94-3C3A-5F49-9A22-568E38DAE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D3EEC1-A65C-824D-BF58-BDC9812180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31545-9AF6-0D42-9C4F-85EE44C1F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5FEAF4-AC71-994A-A59D-D17E885C7A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4D7DBE-4920-7F4E-8DA2-2C3519249C8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247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E54F72-399E-2F44-A54F-4D69E5050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DCB365-1A06-9F46-B691-274D4ECE28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E1B6E52-8FAB-BB44-B5C3-69C03021F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D4E8BE-F8BD-0343-A6A3-8D0D379706F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1A3E1-CB8D-0342-A281-9C3CB92EA11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872A2B-1B51-6F47-BF14-FC8A31C03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17919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E54F72-399E-2F44-A54F-4D69E5050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DCB365-1A06-9F46-B691-274D4ECE28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E1B6E52-8FAB-BB44-B5C3-69C03021F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D4E8BE-F8BD-0343-A6A3-8D0D379706F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1A3E1-CB8D-0342-A281-9C3CB92EA11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315197-1345-2140-9638-ABCF218D59E7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EC286C2-BB49-534D-AD91-85F37228A82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032859-F001-1245-BAEE-C8564EE160D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EAB7A6-A9EE-554B-9B0F-B706718C6BD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872A2B-1B51-6F47-BF14-FC8A31C03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83023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F1924A-5C20-794C-9DC0-5DF61685F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67ADF2-FFBC-8D4A-9B0D-9C56E0EB37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22C6B-3068-3244-A14E-5EE4DAC40E10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33400" y="1752601"/>
            <a:ext cx="7696200" cy="4305299"/>
          </a:xfrm>
        </p:spPr>
        <p:txBody>
          <a:bodyPr/>
          <a:lstStyle/>
          <a:p>
            <a:pPr>
              <a:spcBef>
                <a:spcPts val="1600"/>
              </a:spcBef>
            </a:pPr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C696BF-00EF-A142-8181-B6E3AA955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149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53995-8C81-D841-8A02-3A598A1CF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845EB-4535-C241-AC87-98C6D5E5A1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</a:t>
            </a:r>
          </a:p>
          <a:p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48BDF-5E64-064E-B038-35C8B674A4E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</a:t>
            </a:r>
          </a:p>
          <a:p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38089E-D31B-1A47-B0F2-4EE7EC01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14A62-A50A-CC4F-A5B6-A4CEC334E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</p:spTree>
    <p:extLst>
      <p:ext uri="{BB962C8B-B14F-4D97-AF65-F5344CB8AC3E}">
        <p14:creationId xmlns:p14="http://schemas.microsoft.com/office/powerpoint/2010/main" val="2796382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FB2C03-C226-3044-8DE9-D235EDB3DD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7F75F90-1EB1-744E-8A1F-5354BDF257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Lorem ipsum dolor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48BDF-5E64-064E-B038-35C8B674A4E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</a:t>
            </a:r>
          </a:p>
          <a:p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38089E-D31B-1A47-B0F2-4EE7EC01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14A62-A50A-CC4F-A5B6-A4CEC334E33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INK-CO.COM  |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A53995-8C81-D841-8A02-3A598A1CF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845EB-4535-C241-AC87-98C6D5E5A1E3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</a:t>
            </a:r>
          </a:p>
          <a:p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37494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53995-8C81-D841-8A02-3A598A1CF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845EB-4535-C241-AC87-98C6D5E5A1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38089E-D31B-1A47-B0F2-4EE7EC01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48BDF-5E64-064E-B038-35C8B674A4EF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8B0B0DD-2A24-0A4B-BE75-A367D8274288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14A62-A50A-CC4F-A5B6-A4CEC334E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</p:spTree>
    <p:extLst>
      <p:ext uri="{BB962C8B-B14F-4D97-AF65-F5344CB8AC3E}">
        <p14:creationId xmlns:p14="http://schemas.microsoft.com/office/powerpoint/2010/main" val="758622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38089E-D31B-1A47-B0F2-4EE7EC01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14A62-A50A-CC4F-A5B6-A4CEC334E33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13FF965-8FB5-C94E-8D8A-E9F0561F5C8C}"/>
              </a:ext>
            </a:extLst>
          </p:cNvPr>
          <p:cNvSpPr>
            <a:spLocks noGrp="1"/>
          </p:cNvSpPr>
          <p:nvPr>
            <p:ph type="body" idx="17"/>
          </p:nvPr>
        </p:nvSpPr>
        <p:spPr/>
        <p:txBody>
          <a:bodyPr/>
          <a:lstStyle/>
          <a:p>
            <a:r>
              <a:rPr lang="en-US" dirty="0"/>
              <a:t>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845EB-4535-C241-AC87-98C6D5E5A1E3}"/>
              </a:ext>
            </a:extLst>
          </p:cNvPr>
          <p:cNvSpPr>
            <a:spLocks noGrp="1"/>
          </p:cNvSpPr>
          <p:nvPr>
            <p:ph sz="half" idx="18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EB696B-94B5-3846-955A-390194AEF825}"/>
              </a:ext>
            </a:extLst>
          </p:cNvPr>
          <p:cNvSpPr>
            <a:spLocks noGrp="1"/>
          </p:cNvSpPr>
          <p:nvPr>
            <p:ph type="body" idx="19"/>
          </p:nvPr>
        </p:nvSpPr>
        <p:spPr/>
        <p:txBody>
          <a:bodyPr/>
          <a:lstStyle/>
          <a:p>
            <a:r>
              <a:rPr lang="en-US" dirty="0"/>
              <a:t>Lorem ipsum </a:t>
            </a:r>
            <a:r>
              <a:rPr lang="en-US" dirty="0" err="1"/>
              <a:t>doloR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48BDF-5E64-064E-B038-35C8B674A4EF}"/>
              </a:ext>
            </a:extLst>
          </p:cNvPr>
          <p:cNvSpPr>
            <a:spLocks noGrp="1"/>
          </p:cNvSpPr>
          <p:nvPr>
            <p:ph sz="half" idx="20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E35205-CA66-074D-B166-A5E12856B55B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en-US" dirty="0"/>
              <a:t>Lorem ipsum dolor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8B0B0DD-2A24-0A4B-BE75-A367D8274288}"/>
              </a:ext>
            </a:extLst>
          </p:cNvPr>
          <p:cNvSpPr>
            <a:spLocks noGrp="1"/>
          </p:cNvSpPr>
          <p:nvPr>
            <p:ph sz="half" idx="22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A53995-8C81-D841-8A02-3A598A1CF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869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1383A2-83B1-6D49-A443-3C7D2287A6D4}"/>
              </a:ext>
            </a:extLst>
          </p:cNvPr>
          <p:cNvSpPr/>
          <p:nvPr/>
        </p:nvSpPr>
        <p:spPr>
          <a:xfrm>
            <a:off x="0" y="6057899"/>
            <a:ext cx="12192000" cy="8001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C8391C8-2942-EF43-8AA3-3DECFDAEA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Typography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5A2466C-387A-9242-8BF9-07A4AB7B1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8923" y="1686340"/>
            <a:ext cx="5500858" cy="4305299"/>
          </a:xfrm>
        </p:spPr>
        <p:txBody>
          <a:bodyPr/>
          <a:lstStyle/>
          <a:p>
            <a:pPr lvl="0">
              <a:spcBef>
                <a:spcPts val="0"/>
              </a:spcBef>
              <a:defRPr/>
            </a:pPr>
            <a:r>
              <a:rPr lang="en-US" sz="1400" b="1" spc="70" dirty="0">
                <a:solidFill>
                  <a:schemeClr val="accent4"/>
                </a:solidFill>
                <a:latin typeface="Brandon Grotesque" panose="020B0503020203060202" pitchFamily="34" charset="77"/>
              </a:rPr>
              <a:t>EYEBROW TITLE</a:t>
            </a:r>
            <a:br>
              <a:rPr lang="en-US" sz="1400" b="1" spc="70" dirty="0">
                <a:solidFill>
                  <a:schemeClr val="accent1"/>
                </a:solidFill>
                <a:latin typeface="Brandon Grotesque" panose="020B0503020203060202" pitchFamily="34" charset="77"/>
              </a:rPr>
            </a:br>
            <a:r>
              <a:rPr lang="en-US" dirty="0">
                <a:latin typeface="Brandon Grotesque" panose="020B0503020203060202" pitchFamily="34" charset="77"/>
              </a:rPr>
              <a:t>Brandon Grotesque Bold, 14pt, line height: 1, all-caps,</a:t>
            </a:r>
            <a:br>
              <a:rPr lang="en-US" dirty="0">
                <a:latin typeface="Brandon Grotesque" panose="020B0503020203060202" pitchFamily="34" charset="77"/>
              </a:rPr>
            </a:br>
            <a:r>
              <a:rPr lang="en-US" dirty="0">
                <a:latin typeface="Brandon Grotesque" panose="020B0503020203060202" pitchFamily="34" charset="77"/>
              </a:rPr>
              <a:t>letter spacing: .7pt, Green</a:t>
            </a:r>
            <a:br>
              <a:rPr lang="en-US" dirty="0">
                <a:latin typeface="Brandon Grotesque" panose="020B0503020203060202" pitchFamily="34" charset="77"/>
              </a:rPr>
            </a:br>
            <a:endParaRPr lang="en-US" dirty="0">
              <a:latin typeface="Brandon Grotesque" panose="020B0503020203060202" pitchFamily="34" charset="77"/>
            </a:endParaRPr>
          </a:p>
          <a:p>
            <a:pPr lvl="0">
              <a:spcBef>
                <a:spcPts val="0"/>
              </a:spcBef>
              <a:defRPr/>
            </a:pPr>
            <a:r>
              <a:rPr lang="en-US" sz="2400" dirty="0">
                <a:latin typeface="Brandon Grotesque" panose="020B0503020203060202" pitchFamily="34" charset="77"/>
              </a:rPr>
              <a:t>Extra Large Copy</a:t>
            </a:r>
            <a:br>
              <a:rPr lang="en-US" dirty="0">
                <a:latin typeface="Brandon Grotesque" panose="020B0503020203060202" pitchFamily="34" charset="77"/>
              </a:rPr>
            </a:br>
            <a:r>
              <a:rPr lang="en-US" dirty="0">
                <a:latin typeface="Brandon Grotesque" panose="020B0503020203060202" pitchFamily="34" charset="77"/>
              </a:rPr>
              <a:t>Brandon Grotesque, 24pt, line height: 1.125</a:t>
            </a:r>
          </a:p>
          <a:p>
            <a:pPr lvl="0">
              <a:spcBef>
                <a:spcPts val="0"/>
              </a:spcBef>
              <a:defRPr/>
            </a:pPr>
            <a:endParaRPr lang="en-US" dirty="0"/>
          </a:p>
          <a:p>
            <a:pPr lvl="0">
              <a:spcBef>
                <a:spcPts val="0"/>
              </a:spcBef>
              <a:defRPr/>
            </a:pPr>
            <a:r>
              <a:rPr lang="en-US" sz="2000" dirty="0">
                <a:latin typeface="Brandon Grotesque" panose="020B0503020203060202" pitchFamily="34" charset="77"/>
              </a:rPr>
              <a:t>Large Copy</a:t>
            </a:r>
            <a:br>
              <a:rPr lang="en-US" dirty="0">
                <a:latin typeface="Brandon Grotesque" panose="020B0503020203060202" pitchFamily="34" charset="77"/>
              </a:rPr>
            </a:br>
            <a:r>
              <a:rPr lang="en-US" dirty="0">
                <a:latin typeface="Brandon Grotesque" panose="020B0503020203060202" pitchFamily="34" charset="77"/>
              </a:rPr>
              <a:t>Brandon Grotesque, 20pt, line height: 1.125</a:t>
            </a:r>
            <a:br>
              <a:rPr lang="en-US" dirty="0">
                <a:latin typeface="Brandon Grotesque" panose="020B0503020203060202" pitchFamily="34" charset="77"/>
              </a:rPr>
            </a:br>
            <a:endParaRPr lang="en-US" dirty="0"/>
          </a:p>
          <a:p>
            <a:pPr lvl="0">
              <a:spcBef>
                <a:spcPts val="0"/>
              </a:spcBef>
              <a:defRPr/>
            </a:pPr>
            <a:r>
              <a:rPr lang="en-US" dirty="0">
                <a:latin typeface="Brandon Grotesque" panose="020B0503020203060202" pitchFamily="34" charset="77"/>
              </a:rPr>
              <a:t>Regular Copy</a:t>
            </a:r>
            <a:br>
              <a:rPr lang="en-US" sz="1200" dirty="0">
                <a:latin typeface="Brandon Grotesque" panose="020B0503020203060202" pitchFamily="34" charset="77"/>
              </a:rPr>
            </a:br>
            <a:r>
              <a:rPr lang="en-US" dirty="0">
                <a:latin typeface="Brandon Grotesque" panose="020B0503020203060202" pitchFamily="34" charset="77"/>
              </a:rPr>
              <a:t>Brandon Grotesque, 16pt, line height: 1.125</a:t>
            </a:r>
            <a:br>
              <a:rPr lang="en-US" dirty="0">
                <a:latin typeface="Brandon Grotesque" panose="020B0503020203060202" pitchFamily="34" charset="77"/>
              </a:rPr>
            </a:br>
            <a:endParaRPr lang="en-US" dirty="0">
              <a:latin typeface="Brandon Grotesque" panose="020B0503020203060202" pitchFamily="34" charset="77"/>
            </a:endParaRPr>
          </a:p>
          <a:p>
            <a:pPr lvl="0">
              <a:spcBef>
                <a:spcPts val="0"/>
              </a:spcBef>
              <a:defRPr/>
            </a:pPr>
            <a:r>
              <a:rPr lang="en-US" sz="1200" dirty="0">
                <a:latin typeface="Brandon Grotesque" panose="020B0503020203060202" pitchFamily="34" charset="77"/>
              </a:rPr>
              <a:t>Small Copy</a:t>
            </a:r>
            <a:br>
              <a:rPr lang="en-US" sz="1050" dirty="0">
                <a:latin typeface="Brandon Grotesque" panose="020B0503020203060202" pitchFamily="34" charset="77"/>
              </a:rPr>
            </a:br>
            <a:r>
              <a:rPr lang="en-US" sz="1400" dirty="0">
                <a:latin typeface="Brandon Grotesque" panose="020B0503020203060202" pitchFamily="34" charset="77"/>
              </a:rPr>
              <a:t>Brandon Grotesque, 12pt, line height: 1.125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E074FE-C084-4449-9066-3D9978A4DADD}"/>
              </a:ext>
            </a:extLst>
          </p:cNvPr>
          <p:cNvSpPr txBox="1">
            <a:spLocks noGrp="1"/>
          </p:cNvSpPr>
          <p:nvPr>
            <p:ph sz="half" idx="1"/>
          </p:nvPr>
        </p:nvSpPr>
        <p:spPr>
          <a:xfrm>
            <a:off x="518617" y="1502036"/>
            <a:ext cx="5500858" cy="4956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0"/>
              </a:spcBef>
              <a:defRPr/>
            </a:pPr>
            <a:r>
              <a:rPr lang="en-US" sz="6000" dirty="0">
                <a:latin typeface="League Gothic" pitchFamily="2" charset="77"/>
              </a:rPr>
              <a:t>HUGE TITLE</a:t>
            </a:r>
            <a:br>
              <a:rPr lang="en-US" sz="6000" dirty="0">
                <a:latin typeface="League Gothic" pitchFamily="2" charset="77"/>
              </a:rPr>
            </a:br>
            <a:r>
              <a:rPr lang="en-US" dirty="0">
                <a:latin typeface="Brandon Grotesque" panose="020B0503020203060202" pitchFamily="34" charset="77"/>
              </a:rPr>
              <a:t>League Gothic, 60pt, line height: .8, all-caps</a:t>
            </a:r>
            <a:r>
              <a:rPr lang="en-US" sz="2000" dirty="0">
                <a:solidFill>
                  <a:srgbClr val="2F2F2E"/>
                </a:solidFill>
                <a:latin typeface="Brandon Grotesque" panose="020B0503020203060202" pitchFamily="34" charset="77"/>
              </a:rPr>
              <a:t> </a:t>
            </a:r>
          </a:p>
          <a:p>
            <a:pPr>
              <a:spcBef>
                <a:spcPts val="0"/>
              </a:spcBef>
            </a:pPr>
            <a:endParaRPr lang="en-US" sz="2000" dirty="0">
              <a:latin typeface="Brandon Grotesque" panose="020B0503020203060202" pitchFamily="34" charset="77"/>
            </a:endParaRPr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latin typeface="League Gothic" pitchFamily="2" charset="77"/>
              </a:rPr>
              <a:t>LARGE TITLE</a:t>
            </a:r>
            <a:br>
              <a:rPr lang="en-US" sz="4400" dirty="0"/>
            </a:br>
            <a:r>
              <a:rPr lang="en-US" dirty="0">
                <a:latin typeface="Brandon Grotesque" panose="020B0503020203060202" pitchFamily="34" charset="77"/>
              </a:rPr>
              <a:t>League Gothic, 44pt, line height: .8, all-caps</a:t>
            </a:r>
            <a:br>
              <a:rPr lang="en-US" sz="2000" dirty="0">
                <a:latin typeface="Brandon Grotesque" panose="020B0503020203060202" pitchFamily="34" charset="77"/>
              </a:rPr>
            </a:br>
            <a:endParaRPr lang="en-US" sz="2000" dirty="0">
              <a:latin typeface="Brandon Grotesque" panose="020B0503020203060202" pitchFamily="34" charset="77"/>
            </a:endParaRPr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latin typeface="League Gothic" pitchFamily="2" charset="77"/>
              </a:rPr>
              <a:t>MEDIUM TITLE</a:t>
            </a:r>
            <a:br>
              <a:rPr lang="en-US" sz="3200" dirty="0"/>
            </a:br>
            <a:r>
              <a:rPr lang="en-US" dirty="0">
                <a:latin typeface="Brandon Grotesque" panose="020B0503020203060202" pitchFamily="34" charset="77"/>
              </a:rPr>
              <a:t>League Gothic, 32pt, line height: .8, all-caps</a:t>
            </a:r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latin typeface="Brandon Grotesque" panose="020B0503020203060202" pitchFamily="34" charset="77"/>
              </a:rPr>
              <a:t> </a:t>
            </a:r>
          </a:p>
          <a:p>
            <a:pPr lvl="0">
              <a:spcBef>
                <a:spcPts val="0"/>
              </a:spcBef>
              <a:defRPr/>
            </a:pPr>
            <a:r>
              <a:rPr lang="en-US" sz="2400" dirty="0">
                <a:latin typeface="League Gothic" pitchFamily="2" charset="77"/>
              </a:rPr>
              <a:t>SMALL TITLE</a:t>
            </a:r>
            <a:br>
              <a:rPr lang="en-US" sz="2400" dirty="0"/>
            </a:br>
            <a:r>
              <a:rPr lang="en-US" dirty="0">
                <a:latin typeface="Brandon Grotesque" panose="020B0503020203060202" pitchFamily="34" charset="77"/>
              </a:rPr>
              <a:t>League Gothic, 24pt, line height: .8, all-caps</a:t>
            </a:r>
          </a:p>
        </p:txBody>
      </p:sp>
    </p:spTree>
    <p:extLst>
      <p:ext uri="{BB962C8B-B14F-4D97-AF65-F5344CB8AC3E}">
        <p14:creationId xmlns:p14="http://schemas.microsoft.com/office/powerpoint/2010/main" val="1094365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3DD065A-14D9-D84E-BAD6-ECECFEA432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2036579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B41FA6-298E-DF4E-AF4D-E34903876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238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ACC632-490C-0A49-8D8D-9802A0CD1B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3541413"/>
            <a:ext cx="5340350" cy="1647276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517082-9F53-3142-9321-DA04AB9BB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675254"/>
            <a:ext cx="5340350" cy="1297767"/>
          </a:xfrm>
        </p:spPr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3F5FDF-5E64-974F-A429-1E9FFBCACE05}"/>
              </a:ext>
            </a:extLst>
          </p:cNvPr>
          <p:cNvCxnSpPr>
            <a:cxnSpLocks/>
          </p:cNvCxnSpPr>
          <p:nvPr/>
        </p:nvCxnSpPr>
        <p:spPr>
          <a:xfrm>
            <a:off x="533400" y="3262758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410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636EEA88-2C01-C04E-A393-14C5F589992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16182" r="16182"/>
          <a:stretch>
            <a:fillRect/>
          </a:stretch>
        </p:blipFill>
        <p:spPr/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2093CB-60AF-5240-AE27-F18DE97CC0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333" b="37000"/>
          <a:stretch/>
        </p:blipFill>
        <p:spPr>
          <a:xfrm>
            <a:off x="7021784" y="2901205"/>
            <a:ext cx="4522727" cy="120606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30038B-4145-3F4A-BB51-6AA2B9D0F2CE}"/>
              </a:ext>
            </a:extLst>
          </p:cNvPr>
          <p:cNvSpPr/>
          <p:nvPr/>
        </p:nvSpPr>
        <p:spPr>
          <a:xfrm>
            <a:off x="0" y="469726"/>
            <a:ext cx="6374295" cy="59185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381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7B1156-624D-D040-BE83-56872A3982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3504236"/>
            <a:ext cx="5340350" cy="1675034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D44C3D-C293-7E49-A74E-4606A5D0C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776651"/>
            <a:ext cx="5340350" cy="1151570"/>
          </a:xfrm>
        </p:spPr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E1E58B-683F-3844-97CA-952F84CE30A0}"/>
              </a:ext>
            </a:extLst>
          </p:cNvPr>
          <p:cNvCxnSpPr>
            <a:cxnSpLocks/>
          </p:cNvCxnSpPr>
          <p:nvPr/>
        </p:nvCxnSpPr>
        <p:spPr>
          <a:xfrm>
            <a:off x="533400" y="3191500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8889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500306-6C56-1143-9C71-A62EC696F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033D6E-02B7-9345-858E-C9BE7A592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Sanctus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C5A6D4A-A552-C241-8CDA-7A4FC7704FD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4650" b="4650"/>
          <a:stretch>
            <a:fillRect/>
          </a:stretch>
        </p:blipFill>
        <p:spPr/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BC73B8C-5BCB-BC4A-A559-BADF291F47E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35217" r="35217"/>
          <a:stretch/>
        </p:blipFill>
        <p:spPr/>
      </p:pic>
    </p:spTree>
    <p:extLst>
      <p:ext uri="{BB962C8B-B14F-4D97-AF65-F5344CB8AC3E}">
        <p14:creationId xmlns:p14="http://schemas.microsoft.com/office/powerpoint/2010/main" val="426292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63F501B-441A-474A-AF37-BF9F85F03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522"/>
          <a:stretch/>
        </p:blipFill>
        <p:spPr>
          <a:xfrm>
            <a:off x="3915613" y="-1"/>
            <a:ext cx="8276387" cy="6884435"/>
          </a:xfrm>
          <a:prstGeom prst="rect">
            <a:avLst/>
          </a:prstGeom>
          <a:ln>
            <a:noFill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EF47E0A-4322-CC4D-97CF-C2C5232D3B63}"/>
              </a:ext>
            </a:extLst>
          </p:cNvPr>
          <p:cNvSpPr/>
          <p:nvPr/>
        </p:nvSpPr>
        <p:spPr>
          <a:xfrm>
            <a:off x="0" y="469726"/>
            <a:ext cx="6374295" cy="59185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381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dirty="0"/>
              <a:t>“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A122E3B-C956-ED41-B295-C801F6A36D79}"/>
              </a:ext>
            </a:extLst>
          </p:cNvPr>
          <p:cNvSpPr txBox="1">
            <a:spLocks/>
          </p:cNvSpPr>
          <p:nvPr/>
        </p:nvSpPr>
        <p:spPr>
          <a:xfrm>
            <a:off x="442466" y="4157476"/>
            <a:ext cx="3055113" cy="7844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3440"/>
              </a:lnSpc>
              <a:spcBef>
                <a:spcPct val="0"/>
              </a:spcBef>
              <a:buNone/>
              <a:defRPr sz="3200" b="0" i="0" kern="1200" cap="all" baseline="0">
                <a:solidFill>
                  <a:schemeClr val="tx1"/>
                </a:solidFill>
                <a:latin typeface="League Gothic" charset="0"/>
                <a:ea typeface="League Gothic" charset="0"/>
                <a:cs typeface="League Gothic" charset="0"/>
              </a:defRPr>
            </a:lvl1pPr>
          </a:lstStyle>
          <a:p>
            <a:pPr>
              <a:lnSpc>
                <a:spcPct val="80000"/>
              </a:lnSpc>
            </a:pPr>
            <a:r>
              <a:rPr lang="en-US" sz="4400" dirty="0"/>
              <a:t>Lorem </a:t>
            </a:r>
            <a:r>
              <a:rPr lang="en-US" sz="4400" dirty="0" err="1"/>
              <a:t>Ipsman</a:t>
            </a:r>
            <a:br>
              <a:rPr lang="en-US" sz="4400" dirty="0"/>
            </a:br>
            <a:r>
              <a:rPr lang="en-US" sz="2000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Brandon Grotesque" panose="020B0503020203060202" pitchFamily="34" charset="77"/>
              </a:rPr>
              <a:t>Job Title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Brandon Grotesque" panose="020B0503020203060202" pitchFamily="34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2C3D4-099A-3C4F-BED7-A4C0433833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3400" y="2164033"/>
            <a:ext cx="5340350" cy="1387475"/>
          </a:xfrm>
        </p:spPr>
        <p:txBody>
          <a:bodyPr/>
          <a:lstStyle/>
          <a:p>
            <a:r>
              <a:rPr lang="en-US" sz="2400" dirty="0"/>
              <a:t>Duis </a:t>
            </a:r>
            <a:r>
              <a:rPr lang="en-US" sz="2400" dirty="0" err="1"/>
              <a:t>autem</a:t>
            </a:r>
            <a:r>
              <a:rPr lang="en-US" sz="2400" dirty="0"/>
              <a:t> </a:t>
            </a:r>
            <a:r>
              <a:rPr lang="en-US" sz="2400" dirty="0" err="1"/>
              <a:t>vel</a:t>
            </a:r>
            <a:r>
              <a:rPr lang="en-US" sz="2400" dirty="0"/>
              <a:t> </a:t>
            </a:r>
            <a:r>
              <a:rPr lang="en-US" sz="2400" dirty="0" err="1"/>
              <a:t>eum</a:t>
            </a:r>
            <a:r>
              <a:rPr lang="en-US" sz="2400" dirty="0"/>
              <a:t> </a:t>
            </a:r>
            <a:r>
              <a:rPr lang="en-US" sz="2400" dirty="0" err="1"/>
              <a:t>iriure</a:t>
            </a:r>
            <a:r>
              <a:rPr lang="en-US" sz="2400" dirty="0"/>
              <a:t> dolor in </a:t>
            </a:r>
            <a:r>
              <a:rPr lang="en-US" sz="2400" dirty="0" err="1"/>
              <a:t>hendrerit</a:t>
            </a:r>
            <a:r>
              <a:rPr lang="en-US" sz="2400" dirty="0"/>
              <a:t> in </a:t>
            </a:r>
            <a:r>
              <a:rPr lang="en-US" sz="2400" dirty="0" err="1"/>
              <a:t>vulputate</a:t>
            </a:r>
            <a:r>
              <a:rPr lang="en-US" sz="2400" dirty="0"/>
              <a:t> </a:t>
            </a:r>
            <a:r>
              <a:rPr lang="en-US" sz="2400" dirty="0" err="1"/>
              <a:t>velit</a:t>
            </a:r>
            <a:r>
              <a:rPr lang="en-US" sz="2400" dirty="0"/>
              <a:t> </a:t>
            </a:r>
            <a:r>
              <a:rPr lang="en-US" sz="2400" dirty="0" err="1"/>
              <a:t>esse</a:t>
            </a:r>
            <a:r>
              <a:rPr lang="en-US" sz="2400" dirty="0"/>
              <a:t> </a:t>
            </a:r>
            <a:r>
              <a:rPr lang="en-US" sz="2400" dirty="0" err="1"/>
              <a:t>molestie</a:t>
            </a:r>
            <a:r>
              <a:rPr lang="en-US" sz="2400" dirty="0"/>
              <a:t> </a:t>
            </a:r>
            <a:r>
              <a:rPr lang="en-US" sz="2400" dirty="0" err="1"/>
              <a:t>consequat</a:t>
            </a:r>
            <a:r>
              <a:rPr lang="en-US" sz="2400" dirty="0"/>
              <a:t>, </a:t>
            </a:r>
            <a:r>
              <a:rPr lang="en-US" sz="2400" dirty="0" err="1"/>
              <a:t>vel</a:t>
            </a:r>
            <a:r>
              <a:rPr lang="en-US" sz="2400" dirty="0"/>
              <a:t> </a:t>
            </a:r>
            <a:r>
              <a:rPr lang="en-US" sz="2400" dirty="0" err="1"/>
              <a:t>illum</a:t>
            </a:r>
            <a:r>
              <a:rPr lang="en-US" sz="2400" dirty="0"/>
              <a:t> dolore </a:t>
            </a:r>
            <a:r>
              <a:rPr lang="en-US" sz="2400" dirty="0" err="1"/>
              <a:t>eu</a:t>
            </a:r>
            <a:r>
              <a:rPr lang="en-US" sz="2400" dirty="0"/>
              <a:t> </a:t>
            </a:r>
            <a:r>
              <a:rPr lang="en-US" sz="2400" dirty="0" err="1"/>
              <a:t>feugiat</a:t>
            </a:r>
            <a:r>
              <a:rPr lang="en-US" sz="2400" dirty="0"/>
              <a:t> </a:t>
            </a:r>
            <a:r>
              <a:rPr lang="en-US" sz="2400" dirty="0" err="1"/>
              <a:t>nulla</a:t>
            </a:r>
            <a:r>
              <a:rPr lang="en-US" sz="2400" dirty="0"/>
              <a:t> </a:t>
            </a:r>
            <a:r>
              <a:rPr lang="en-US" sz="2400" dirty="0" err="1"/>
              <a:t>facilisis</a:t>
            </a:r>
            <a:r>
              <a:rPr lang="en-US" sz="2400" dirty="0"/>
              <a:t>.”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80D4DFF-EF73-DB40-A50F-DD81B6626472}"/>
              </a:ext>
            </a:extLst>
          </p:cNvPr>
          <p:cNvSpPr txBox="1">
            <a:spLocks/>
          </p:cNvSpPr>
          <p:nvPr/>
        </p:nvSpPr>
        <p:spPr>
          <a:xfrm>
            <a:off x="392980" y="2164033"/>
            <a:ext cx="168020" cy="1804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Font typeface="Arial"/>
              <a:buNone/>
              <a:defRPr sz="2000" b="0" i="0" kern="1200" baseline="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1pPr>
            <a:lvl2pPr marL="685800" indent="-228600" algn="l" defTabSz="914400" rtl="0" eaLnBrk="1" latinLnBrk="0" hangingPunct="1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2pPr>
            <a:lvl3pPr marL="1143000" indent="-228600" algn="l" defTabSz="914400" rtl="0" eaLnBrk="1" latinLnBrk="0" hangingPunct="1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3pPr>
            <a:lvl4pPr marL="1600200" indent="-228600" algn="l" defTabSz="914400" rtl="0" eaLnBrk="1" latinLnBrk="0" hangingPunct="1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4pPr>
            <a:lvl5pPr marL="2057400" indent="-228600" algn="l" defTabSz="914400" rtl="0" eaLnBrk="1" latinLnBrk="0" hangingPunct="1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Brandon Grotesque" charset="0"/>
                <a:ea typeface="Brandon Grotesque" charset="0"/>
                <a:cs typeface="Brandon Grotesque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“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DB9712D-6930-7A43-B78A-C2BC3D922162}"/>
              </a:ext>
            </a:extLst>
          </p:cNvPr>
          <p:cNvCxnSpPr>
            <a:cxnSpLocks/>
          </p:cNvCxnSpPr>
          <p:nvPr/>
        </p:nvCxnSpPr>
        <p:spPr>
          <a:xfrm>
            <a:off x="533400" y="3790816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4971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1794FD-07BA-1E44-97CF-394B7AA6C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4080511"/>
            <a:ext cx="7400042" cy="948690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CB92E9-4D96-A949-A264-C7CD1E3B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2414455"/>
            <a:ext cx="7400042" cy="1132054"/>
          </a:xfrm>
        </p:spPr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50E56B-7909-9E48-9933-C8E40CD3AAC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533400" y="1898421"/>
            <a:ext cx="7400042" cy="240496"/>
          </a:xfrm>
        </p:spPr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5BC6D-A760-0D4E-8F03-544A9893F7A0}"/>
              </a:ext>
            </a:extLst>
          </p:cNvPr>
          <p:cNvCxnSpPr>
            <a:cxnSpLocks/>
          </p:cNvCxnSpPr>
          <p:nvPr/>
        </p:nvCxnSpPr>
        <p:spPr>
          <a:xfrm>
            <a:off x="533400" y="3744147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409375"/>
      </p:ext>
    </p:extLst>
  </p:cSld>
  <p:clrMapOvr>
    <a:masterClrMapping/>
  </p:clrMapOvr>
</p:sld>
</file>

<file path=ppt/theme/theme1.xml><?xml version="1.0" encoding="utf-8"?>
<a:theme xmlns:a="http://schemas.openxmlformats.org/drawingml/2006/main" name="INK Template">
  <a:themeElements>
    <a:clrScheme name="INK">
      <a:dk1>
        <a:srgbClr val="2F2F2E"/>
      </a:dk1>
      <a:lt1>
        <a:srgbClr val="FFFFFF"/>
      </a:lt1>
      <a:dk2>
        <a:srgbClr val="757575"/>
      </a:dk2>
      <a:lt2>
        <a:srgbClr val="E7E6E6"/>
      </a:lt2>
      <a:accent1>
        <a:srgbClr val="1E5749"/>
      </a:accent1>
      <a:accent2>
        <a:srgbClr val="268268"/>
      </a:accent2>
      <a:accent3>
        <a:srgbClr val="289A77"/>
      </a:accent3>
      <a:accent4>
        <a:srgbClr val="23B280"/>
      </a:accent4>
      <a:accent5>
        <a:srgbClr val="57D096"/>
      </a:accent5>
      <a:accent6>
        <a:srgbClr val="88DBA8"/>
      </a:accent6>
      <a:hlink>
        <a:srgbClr val="23B280"/>
      </a:hlink>
      <a:folHlink>
        <a:srgbClr val="1E574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2" id="{90E25A22-ECF2-0B4C-A98D-117AD1DC63D5}" vid="{6341EA62-B841-F541-8AEB-1FD7F1DCA2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1355</TotalTime>
  <Words>2309</Words>
  <Application>Microsoft Macintosh PowerPoint</Application>
  <PresentationFormat>Widescreen</PresentationFormat>
  <Paragraphs>99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Brandon Grotesque</vt:lpstr>
      <vt:lpstr>Calibri</vt:lpstr>
      <vt:lpstr>League Gothic</vt:lpstr>
      <vt:lpstr>INK Template</vt:lpstr>
      <vt:lpstr>INK Template Deck | 04.19</vt:lpstr>
      <vt:lpstr>Typography styles</vt:lpstr>
      <vt:lpstr>PowerPoint Presentation</vt:lpstr>
      <vt:lpstr>PowerPoint Presentation</vt:lpstr>
      <vt:lpstr>sanctus est Lorem ipsum dolor sit amet.</vt:lpstr>
      <vt:lpstr>sanctus est Lorem ipsum dolor sit amet</vt:lpstr>
      <vt:lpstr>Sanctus est lorem ipsum dolor sit amet</vt:lpstr>
      <vt:lpstr>PowerPoint Presentation</vt:lpstr>
      <vt:lpstr>sanctus est Lorem ipsum dolor sit amet</vt:lpstr>
      <vt:lpstr>Example Data Visualizations</vt:lpstr>
      <vt:lpstr>sanctus est Lorem ipsum dolor sit amet</vt:lpstr>
      <vt:lpstr>sanctus est Lorem ipsum dolor sit amet</vt:lpstr>
      <vt:lpstr>sanctus est Lorem ipsum dolor sit amet</vt:lpstr>
      <vt:lpstr>sanctus est Lorem ipsum dolor sit amet</vt:lpstr>
      <vt:lpstr>sanctus est Lorem ipsum dolor sit amet</vt:lpstr>
      <vt:lpstr>sanctus est Lorem ipsum dolor sit amet</vt:lpstr>
      <vt:lpstr>sanctus est Lorem ipsum dolor sit amet</vt:lpstr>
      <vt:lpstr>sanctus est Lorem ipsum dolor sit amet</vt:lpstr>
      <vt:lpstr>sanctus est Lorem ipsum dolor sit amet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Barkan</dc:creator>
  <cp:lastModifiedBy>Stephen Barkan</cp:lastModifiedBy>
  <cp:revision>139</cp:revision>
  <cp:lastPrinted>2018-08-30T20:54:15Z</cp:lastPrinted>
  <dcterms:created xsi:type="dcterms:W3CDTF">2019-03-20T18:31:55Z</dcterms:created>
  <dcterms:modified xsi:type="dcterms:W3CDTF">2019-10-07T21:32:00Z</dcterms:modified>
</cp:coreProperties>
</file>

<file path=docProps/thumbnail.jpeg>
</file>